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2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8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5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7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1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8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5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4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599F8-3D0B-4E5E-B529-F8C2D25EF40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79BC3-3CF3-4037-80E4-B5439DD64B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3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593965" cy="30175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966" y="1"/>
            <a:ext cx="2593964" cy="30175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7521"/>
            <a:ext cx="2593965" cy="30175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965" y="3017521"/>
            <a:ext cx="2593966" cy="3017520"/>
          </a:xfrm>
          <a:prstGeom prst="rect">
            <a:avLst/>
          </a:prstGeom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8248" y="6035041"/>
            <a:ext cx="2949178" cy="26594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187931" y="1"/>
            <a:ext cx="3956069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Supplement (2): (a) GLS during the first episode of the disease showing -11.2  (b) GLS  after improvement of symptoms showing complete resolution of the abnormalities and average  GLS of -19.3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(c)GLS of </a:t>
            </a:r>
            <a:r>
              <a:rPr lang="en-US" sz="1400" dirty="0"/>
              <a:t>-14.3 </a:t>
            </a:r>
            <a:r>
              <a:rPr lang="en-US" sz="1400" dirty="0" smtClean="0"/>
              <a:t>during the second attack .(d) GLS of -21.5 after improvement of the symptoms showing complete resolution. </a:t>
            </a:r>
            <a:endParaRPr lang="en-US" sz="14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79269" y="6297769"/>
            <a:ext cx="2949178" cy="5602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67058" y="163064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(a)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05668" y="16306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(b)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6676" y="318959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(c)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05668" y="3189599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(d)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89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2022-06-24T13:15:41Z</dcterms:created>
  <dcterms:modified xsi:type="dcterms:W3CDTF">2022-06-24T13:16:11Z</dcterms:modified>
</cp:coreProperties>
</file>