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5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0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2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3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5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F607-CC5C-483A-8489-9A7AD6135F9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B44C-EEE8-448C-AA63-839E293E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dicam 2022-06-11 23-36-39-680">
            <a:hlinkClick r:id="" action="ppaction://media"/>
            <a:extLst>
              <a:ext uri="{FF2B5EF4-FFF2-40B4-BE49-F238E27FC236}">
                <a16:creationId xmlns="" xmlns:a16="http://schemas.microsoft.com/office/drawing/2014/main" id="{3AC3D31A-3946-26A4-470E-FF2A3DD47CF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980" end="6871"/>
                </p14:media>
              </p:ext>
            </p:extLst>
          </p:nvPr>
        </p:nvPicPr>
        <p:blipFill rotWithShape="1">
          <a:blip r:embed="rId4"/>
          <a:srcRect l="15001" t="13521" r="16699" b="31456"/>
          <a:stretch/>
        </p:blipFill>
        <p:spPr>
          <a:xfrm>
            <a:off x="937260" y="182881"/>
            <a:ext cx="7180035" cy="41748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49214"/>
            <a:ext cx="7886700" cy="3432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0969" y="4666130"/>
            <a:ext cx="7886700" cy="1691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supplement </a:t>
            </a:r>
            <a:r>
              <a:rPr lang="en-US" sz="1400" dirty="0" smtClean="0"/>
              <a:t>(3): (a)cine image showing two chambers view showing apical hyperkinesia and mid basal segment </a:t>
            </a:r>
            <a:r>
              <a:rPr lang="en-US" sz="1400" dirty="0" err="1" smtClean="0"/>
              <a:t>akinesia</a:t>
            </a:r>
            <a:r>
              <a:rPr lang="en-US" sz="1400" dirty="0" smtClean="0"/>
              <a:t>. (b) cine image of apical and three chambers view showing apical hyperkinesia and basal mid segment </a:t>
            </a:r>
            <a:r>
              <a:rPr lang="en-US" sz="1400" dirty="0" err="1" smtClean="0"/>
              <a:t>hypokinesia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332964" y="74697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989" y="71706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5225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On-screen Show (4:3)</PresentationFormat>
  <Paragraphs>3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2022-06-24T13:16:30Z</dcterms:created>
  <dcterms:modified xsi:type="dcterms:W3CDTF">2022-06-24T13:17:10Z</dcterms:modified>
</cp:coreProperties>
</file>