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0009-A61D-4FD0-99E4-0823CE1AAE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8657-6525-4D1F-9332-2E5BE2A37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6-11 at 9.14.09 PM">
            <a:hlinkClick r:id="" action="ppaction://media"/>
            <a:extLst>
              <a:ext uri="{FF2B5EF4-FFF2-40B4-BE49-F238E27FC236}">
                <a16:creationId xmlns="" xmlns:a16="http://schemas.microsoft.com/office/drawing/2014/main" id="{25568313-4197-E018-41A4-9E3B661D60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" t="1" r="12206" b="10570"/>
          <a:stretch/>
        </p:blipFill>
        <p:spPr>
          <a:xfrm>
            <a:off x="2057400" y="182880"/>
            <a:ext cx="4841435" cy="49316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5129" y="1"/>
            <a:ext cx="3798246" cy="5492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5576553"/>
            <a:ext cx="4841435" cy="967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supplement (4): CT coronary showing normal coronary arteries.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20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2022-06-24T13:17:15Z</dcterms:created>
  <dcterms:modified xsi:type="dcterms:W3CDTF">2022-06-24T13:17:58Z</dcterms:modified>
</cp:coreProperties>
</file>